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73" autoAdjust="0"/>
  </p:normalViewPr>
  <p:slideViewPr>
    <p:cSldViewPr>
      <p:cViewPr varScale="1">
        <p:scale>
          <a:sx n="62" d="100"/>
          <a:sy n="62" d="100"/>
        </p:scale>
        <p:origin x="-2626" y="-101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4ECB9-BE32-458C-B4AF-E3F9C4DAF0D7}" type="datetimeFigureOut">
              <a:rPr lang="fr-FR" smtClean="0"/>
              <a:pPr/>
              <a:t>08/07/2018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8E91-782F-4DB1-A542-B4584F8303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4ECB9-BE32-458C-B4AF-E3F9C4DAF0D7}" type="datetimeFigureOut">
              <a:rPr lang="fr-FR" smtClean="0"/>
              <a:pPr/>
              <a:t>08/07/2018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8E91-782F-4DB1-A542-B4584F8303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4ECB9-BE32-458C-B4AF-E3F9C4DAF0D7}" type="datetimeFigureOut">
              <a:rPr lang="fr-FR" smtClean="0"/>
              <a:pPr/>
              <a:t>08/07/2018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8E91-782F-4DB1-A542-B4584F8303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4ECB9-BE32-458C-B4AF-E3F9C4DAF0D7}" type="datetimeFigureOut">
              <a:rPr lang="fr-FR" smtClean="0"/>
              <a:pPr/>
              <a:t>08/07/2018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8E91-782F-4DB1-A542-B4584F8303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4ECB9-BE32-458C-B4AF-E3F9C4DAF0D7}" type="datetimeFigureOut">
              <a:rPr lang="fr-FR" smtClean="0"/>
              <a:pPr/>
              <a:t>08/07/2018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8E91-782F-4DB1-A542-B4584F8303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4ECB9-BE32-458C-B4AF-E3F9C4DAF0D7}" type="datetimeFigureOut">
              <a:rPr lang="fr-FR" smtClean="0"/>
              <a:pPr/>
              <a:t>08/07/2018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8E91-782F-4DB1-A542-B4584F8303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4ECB9-BE32-458C-B4AF-E3F9C4DAF0D7}" type="datetimeFigureOut">
              <a:rPr lang="fr-FR" smtClean="0"/>
              <a:pPr/>
              <a:t>08/07/2018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8E91-782F-4DB1-A542-B4584F8303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4ECB9-BE32-458C-B4AF-E3F9C4DAF0D7}" type="datetimeFigureOut">
              <a:rPr lang="fr-FR" smtClean="0"/>
              <a:pPr/>
              <a:t>08/07/2018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8E91-782F-4DB1-A542-B4584F8303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4ECB9-BE32-458C-B4AF-E3F9C4DAF0D7}" type="datetimeFigureOut">
              <a:rPr lang="fr-FR" smtClean="0"/>
              <a:pPr/>
              <a:t>08/07/2018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8E91-782F-4DB1-A542-B4584F8303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4ECB9-BE32-458C-B4AF-E3F9C4DAF0D7}" type="datetimeFigureOut">
              <a:rPr lang="fr-FR" smtClean="0"/>
              <a:pPr/>
              <a:t>08/07/2018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8E91-782F-4DB1-A542-B4584F8303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4ECB9-BE32-458C-B4AF-E3F9C4DAF0D7}" type="datetimeFigureOut">
              <a:rPr lang="fr-FR" smtClean="0"/>
              <a:pPr/>
              <a:t>08/07/2018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88E91-782F-4DB1-A542-B4584F8303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4ECB9-BE32-458C-B4AF-E3F9C4DAF0D7}" type="datetimeFigureOut">
              <a:rPr lang="fr-FR" smtClean="0"/>
              <a:pPr/>
              <a:t>08/07/2018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88E91-782F-4DB1-A542-B4584F8303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395536"/>
            <a:ext cx="6858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Sortie réservée aux Guides Nature </a:t>
            </a:r>
            <a:r>
              <a:rPr lang="fr-FR" sz="1400" b="1" dirty="0" smtClean="0"/>
              <a:t>29.07.18</a:t>
            </a:r>
            <a:endParaRPr lang="fr-FR" sz="1400" b="1" dirty="0" smtClean="0"/>
          </a:p>
          <a:p>
            <a:pPr algn="ctr"/>
            <a:r>
              <a:rPr lang="fr-FR" sz="1400" b="1" dirty="0" smtClean="0"/>
              <a:t>Tourbières </a:t>
            </a:r>
            <a:r>
              <a:rPr lang="fr-FR" sz="1400" b="1" dirty="0" err="1" smtClean="0"/>
              <a:t>Frankenthal</a:t>
            </a:r>
            <a:r>
              <a:rPr lang="fr-FR" sz="1400" b="1" dirty="0" smtClean="0"/>
              <a:t> </a:t>
            </a:r>
            <a:r>
              <a:rPr lang="fr-FR" sz="1400" b="1" dirty="0" err="1" smtClean="0"/>
              <a:t>Gaschneyried</a:t>
            </a:r>
            <a:endParaRPr lang="fr-FR" sz="1400" b="1" dirty="0"/>
          </a:p>
          <a:p>
            <a:pPr algn="ctr"/>
            <a:r>
              <a:rPr lang="fr-FR" sz="1400" b="1" dirty="0" smtClean="0"/>
              <a:t>Bons Marcheurs </a:t>
            </a:r>
          </a:p>
        </p:txBody>
      </p:sp>
      <p:pic>
        <p:nvPicPr>
          <p:cNvPr id="5" name="Image 4" descr="Carte Balade Tourbière Frankenth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08720" y="4716016"/>
            <a:ext cx="4645134" cy="3836595"/>
          </a:xfrm>
          <a:prstGeom prst="rect">
            <a:avLst/>
          </a:prstGeom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548680" y="1344270"/>
            <a:ext cx="5472608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180000"/>
            <a:r>
              <a:rPr lang="fr-FR" sz="1100" b="1" dirty="0"/>
              <a:t>Quand</a:t>
            </a:r>
            <a:r>
              <a:rPr lang="fr-FR" sz="1100" dirty="0"/>
              <a:t> </a:t>
            </a:r>
            <a:r>
              <a:rPr lang="fr-FR" sz="1100" b="1" dirty="0"/>
              <a:t>: dimanche </a:t>
            </a:r>
            <a:r>
              <a:rPr lang="fr-FR" sz="1100" b="1" dirty="0" smtClean="0"/>
              <a:t>29 </a:t>
            </a:r>
            <a:r>
              <a:rPr lang="fr-FR" sz="1100" b="1" dirty="0"/>
              <a:t>juillet </a:t>
            </a:r>
            <a:r>
              <a:rPr lang="fr-FR" sz="1100" b="1" dirty="0" smtClean="0"/>
              <a:t>2018 – 9:30—15:30 </a:t>
            </a:r>
            <a:endParaRPr lang="fr-FR" sz="1100" b="1" dirty="0"/>
          </a:p>
          <a:p>
            <a:pPr defTabSz="180000"/>
            <a:r>
              <a:rPr lang="fr-FR" sz="1100" dirty="0"/>
              <a:t> </a:t>
            </a:r>
          </a:p>
          <a:p>
            <a:pPr defTabSz="180000"/>
            <a:r>
              <a:rPr lang="fr-FR" sz="1100" b="1" dirty="0"/>
              <a:t>Programme de la journée : </a:t>
            </a:r>
            <a:r>
              <a:rPr lang="fr-FR" sz="1100" dirty="0"/>
              <a:t> </a:t>
            </a:r>
          </a:p>
          <a:p>
            <a:pPr defTabSz="180000"/>
            <a:r>
              <a:rPr lang="fr-FR" sz="1100" dirty="0"/>
              <a:t>• </a:t>
            </a:r>
            <a:r>
              <a:rPr lang="fr-FR" sz="1100" b="1" u="sng" dirty="0" smtClean="0"/>
              <a:t>9:30</a:t>
            </a:r>
            <a:r>
              <a:rPr lang="fr-FR" sz="1100" dirty="0"/>
              <a:t> </a:t>
            </a:r>
            <a:r>
              <a:rPr lang="fr-FR" sz="1100" dirty="0" smtClean="0"/>
              <a:t>  </a:t>
            </a:r>
            <a:r>
              <a:rPr lang="fr-FR" sz="1100" dirty="0"/>
              <a:t>RV au grand Parking au </a:t>
            </a:r>
            <a:r>
              <a:rPr lang="fr-FR" sz="1100" dirty="0" err="1" smtClean="0"/>
              <a:t>Gaschney</a:t>
            </a:r>
            <a:r>
              <a:rPr lang="fr-FR" sz="1100" dirty="0" smtClean="0"/>
              <a:t> </a:t>
            </a:r>
          </a:p>
          <a:p>
            <a:pPr defTabSz="180000"/>
            <a:r>
              <a:rPr lang="fr-FR" sz="1100" dirty="0" smtClean="0"/>
              <a:t>	(dans </a:t>
            </a:r>
            <a:r>
              <a:rPr lang="fr-FR" sz="1100" dirty="0" err="1" smtClean="0"/>
              <a:t>Muhlbach</a:t>
            </a:r>
            <a:r>
              <a:rPr lang="fr-FR" sz="1100" dirty="0" smtClean="0"/>
              <a:t> montez sur la D310 vers le </a:t>
            </a:r>
            <a:r>
              <a:rPr lang="fr-FR" sz="1100" dirty="0" err="1" smtClean="0"/>
              <a:t>Gaschney</a:t>
            </a:r>
            <a:r>
              <a:rPr lang="fr-FR" sz="1100" dirty="0" smtClean="0"/>
              <a:t>)</a:t>
            </a:r>
            <a:endParaRPr lang="fr-FR" sz="1100" dirty="0"/>
          </a:p>
          <a:p>
            <a:pPr defTabSz="180000"/>
            <a:r>
              <a:rPr lang="fr-FR" sz="1100" dirty="0"/>
              <a:t>• </a:t>
            </a:r>
            <a:r>
              <a:rPr lang="fr-FR" sz="1100" dirty="0" smtClean="0"/>
              <a:t>Retrouvailles - Présentation</a:t>
            </a:r>
            <a:endParaRPr lang="fr-FR" sz="1100" dirty="0"/>
          </a:p>
          <a:p>
            <a:pPr defTabSz="180000"/>
            <a:r>
              <a:rPr lang="fr-FR" sz="1100" dirty="0"/>
              <a:t>• </a:t>
            </a:r>
            <a:r>
              <a:rPr lang="fr-FR" sz="1100" dirty="0" smtClean="0"/>
              <a:t>Balade </a:t>
            </a:r>
            <a:r>
              <a:rPr lang="fr-FR" sz="1100" dirty="0"/>
              <a:t>« sportive » 10km 4 bonnes heures de marche dénivelé 510m </a:t>
            </a:r>
            <a:r>
              <a:rPr lang="fr-FR" sz="1100" dirty="0" err="1"/>
              <a:t>alt</a:t>
            </a:r>
            <a:r>
              <a:rPr lang="fr-FR" sz="1100" dirty="0"/>
              <a:t> mini 742m, </a:t>
            </a:r>
            <a:r>
              <a:rPr lang="fr-FR" sz="1100" dirty="0" err="1"/>
              <a:t>alt</a:t>
            </a:r>
            <a:r>
              <a:rPr lang="fr-FR" sz="1100" dirty="0"/>
              <a:t> </a:t>
            </a:r>
            <a:r>
              <a:rPr lang="fr-FR" sz="1100" dirty="0" smtClean="0"/>
              <a:t>	max </a:t>
            </a:r>
            <a:r>
              <a:rPr lang="fr-FR" sz="1100" dirty="0"/>
              <a:t>1034m – quelques passages étroits – une montée rude mais courte</a:t>
            </a:r>
          </a:p>
          <a:p>
            <a:pPr defTabSz="180000"/>
            <a:r>
              <a:rPr lang="fr-FR" sz="1100" dirty="0"/>
              <a:t>• Repas tiré du sac (peut </a:t>
            </a:r>
            <a:r>
              <a:rPr lang="fr-FR" sz="1100" dirty="0" smtClean="0"/>
              <a:t>être </a:t>
            </a:r>
            <a:r>
              <a:rPr lang="fr-FR" sz="1100" dirty="0"/>
              <a:t>possibilité de prendre un café /tarte à la myrtille en cours de </a:t>
            </a:r>
            <a:r>
              <a:rPr lang="fr-FR" sz="1100" dirty="0" smtClean="0"/>
              <a:t>	chemin à la </a:t>
            </a:r>
            <a:r>
              <a:rPr lang="fr-FR" sz="1100" dirty="0" err="1"/>
              <a:t>M</a:t>
            </a:r>
            <a:r>
              <a:rPr lang="fr-FR" sz="1100" dirty="0" err="1" smtClean="0"/>
              <a:t>arcairie</a:t>
            </a:r>
            <a:r>
              <a:rPr lang="fr-FR" sz="1100" dirty="0" smtClean="0"/>
              <a:t> du </a:t>
            </a:r>
            <a:r>
              <a:rPr lang="fr-FR" sz="1100" dirty="0" err="1" smtClean="0"/>
              <a:t>Frankenthal</a:t>
            </a:r>
            <a:r>
              <a:rPr lang="fr-FR" sz="1100" dirty="0"/>
              <a:t> </a:t>
            </a:r>
            <a:r>
              <a:rPr lang="fr-FR" sz="1100" dirty="0" smtClean="0"/>
              <a:t>- je les contacterai)</a:t>
            </a:r>
            <a:endParaRPr lang="fr-FR" sz="1100" dirty="0"/>
          </a:p>
          <a:p>
            <a:pPr defTabSz="180000"/>
            <a:endParaRPr lang="fr-FR" sz="1100" dirty="0" smtClean="0"/>
          </a:p>
          <a:p>
            <a:pPr defTabSz="180000"/>
            <a:r>
              <a:rPr lang="fr-FR" sz="1100" b="1" dirty="0" smtClean="0"/>
              <a:t>Matériel </a:t>
            </a:r>
            <a:r>
              <a:rPr lang="fr-FR" sz="1100" b="1" dirty="0"/>
              <a:t>et effets personnels à prévoir : </a:t>
            </a:r>
          </a:p>
          <a:p>
            <a:pPr defTabSz="180000"/>
            <a:r>
              <a:rPr lang="fr-FR" sz="1100" dirty="0"/>
              <a:t>• </a:t>
            </a:r>
            <a:r>
              <a:rPr lang="fr-FR" sz="1100" dirty="0" smtClean="0"/>
              <a:t>Casse-croute, boisson </a:t>
            </a:r>
            <a:r>
              <a:rPr lang="fr-FR" sz="1100" dirty="0"/>
              <a:t>pour </a:t>
            </a:r>
            <a:r>
              <a:rPr lang="fr-FR" sz="1100" dirty="0" smtClean="0"/>
              <a:t>midi </a:t>
            </a:r>
            <a:endParaRPr lang="fr-FR" sz="1100" dirty="0"/>
          </a:p>
          <a:p>
            <a:pPr defTabSz="180000"/>
            <a:r>
              <a:rPr lang="fr-FR" sz="1100" dirty="0"/>
              <a:t>• Bonne paire de chaussure de </a:t>
            </a:r>
            <a:r>
              <a:rPr lang="fr-FR" sz="1100" dirty="0" smtClean="0"/>
              <a:t>marche, éventuellement bâtons de marche </a:t>
            </a:r>
            <a:endParaRPr lang="fr-FR" sz="1100" dirty="0"/>
          </a:p>
          <a:p>
            <a:pPr defTabSz="180000"/>
            <a:r>
              <a:rPr lang="fr-FR" sz="1100" dirty="0"/>
              <a:t>• Effets de protection contre le </a:t>
            </a:r>
            <a:r>
              <a:rPr lang="fr-FR" sz="1100" dirty="0" smtClean="0"/>
              <a:t>soleil, pluie, coupe –vent / polaire</a:t>
            </a:r>
            <a:endParaRPr lang="fr-FR" sz="1100" dirty="0"/>
          </a:p>
          <a:p>
            <a:pPr defTabSz="180000"/>
            <a:r>
              <a:rPr lang="fr-FR" sz="1100" dirty="0"/>
              <a:t>• Boisson pour la </a:t>
            </a:r>
            <a:r>
              <a:rPr lang="fr-FR" sz="1100" dirty="0" smtClean="0"/>
              <a:t>randonnée</a:t>
            </a:r>
            <a:endParaRPr lang="fr-FR" sz="1100" dirty="0"/>
          </a:p>
          <a:p>
            <a:pPr defTabSz="180000"/>
            <a:r>
              <a:rPr lang="fr-FR" sz="1100" dirty="0"/>
              <a:t>• Jumelles </a:t>
            </a:r>
            <a:r>
              <a:rPr lang="fr-FR" sz="1100" dirty="0" smtClean="0"/>
              <a:t>, appareil photo</a:t>
            </a:r>
          </a:p>
          <a:p>
            <a:pPr defTabSz="180000"/>
            <a:endParaRPr lang="fr-FR" sz="1100" dirty="0"/>
          </a:p>
          <a:p>
            <a:pPr defTabSz="180000"/>
            <a:r>
              <a:rPr lang="fr-FR" sz="1100" b="1" dirty="0" smtClean="0"/>
              <a:t>Sortie annulée en cas de mauvais temps pour des raisons de sécurité.</a:t>
            </a:r>
            <a:endParaRPr lang="fr-FR" sz="1100" b="1" dirty="0"/>
          </a:p>
          <a:p>
            <a:pPr defTabSz="180000"/>
            <a:r>
              <a:rPr lang="fr-FR" sz="1100" dirty="0"/>
              <a:t> </a:t>
            </a:r>
          </a:p>
          <a:p>
            <a:pPr marL="0" marR="0" lvl="0" indent="0" algn="l" defTabSz="3600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7072" y="1331640"/>
            <a:ext cx="1728192" cy="94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12</Words>
  <Application>Microsoft Office PowerPoint</Application>
  <PresentationFormat>Affichage à l'écran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SOUTTER Emma</dc:creator>
  <cp:lastModifiedBy>SOUTTER Emma</cp:lastModifiedBy>
  <cp:revision>6</cp:revision>
  <dcterms:created xsi:type="dcterms:W3CDTF">2018-07-08T04:53:39Z</dcterms:created>
  <dcterms:modified xsi:type="dcterms:W3CDTF">2018-07-08T05:55:08Z</dcterms:modified>
</cp:coreProperties>
</file>